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363" r:id="rId2"/>
    <p:sldId id="364" r:id="rId3"/>
    <p:sldId id="365" r:id="rId4"/>
    <p:sldId id="366" r:id="rId5"/>
    <p:sldId id="367" r:id="rId6"/>
    <p:sldId id="368" r:id="rId7"/>
    <p:sldId id="370" r:id="rId8"/>
    <p:sldId id="371" r:id="rId9"/>
    <p:sldId id="372" r:id="rId10"/>
    <p:sldId id="369" r:id="rId11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nett, Carl M" initials="BCM" lastIdx="1" clrIdx="0">
    <p:extLst>
      <p:ext uri="{19B8F6BF-5375-455C-9EA6-DF929625EA0E}">
        <p15:presenceInfo xmlns:p15="http://schemas.microsoft.com/office/powerpoint/2012/main" userId="Burnett, Carl 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74D5A7-63F2-4E86-BB06-F8CAB6B31795}" v="3" dt="2020-12-20T13:07:26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nett, Carl M" userId="396d1247-df83-4d28-bee2-e66279f856eb" providerId="ADAL" clId="{CB37A848-2357-47E7-8C37-2C0D9BCF11B4}"/>
    <pc:docChg chg="modSld">
      <pc:chgData name="Burnett, Carl M" userId="396d1247-df83-4d28-bee2-e66279f856eb" providerId="ADAL" clId="{CB37A848-2357-47E7-8C37-2C0D9BCF11B4}" dt="2020-12-19T21:57:53.515" v="2" actId="6549"/>
      <pc:docMkLst>
        <pc:docMk/>
      </pc:docMkLst>
      <pc:sldChg chg="modSp mod">
        <pc:chgData name="Burnett, Carl M" userId="396d1247-df83-4d28-bee2-e66279f856eb" providerId="ADAL" clId="{CB37A848-2357-47E7-8C37-2C0D9BCF11B4}" dt="2020-12-19T21:57:53.515" v="2" actId="6549"/>
        <pc:sldMkLst>
          <pc:docMk/>
          <pc:sldMk cId="3208740789" sldId="363"/>
        </pc:sldMkLst>
        <pc:spChg chg="mod">
          <ac:chgData name="Burnett, Carl M" userId="396d1247-df83-4d28-bee2-e66279f856eb" providerId="ADAL" clId="{CB37A848-2357-47E7-8C37-2C0D9BCF11B4}" dt="2020-12-19T21:57:53.515" v="2" actId="6549"/>
          <ac:spMkLst>
            <pc:docMk/>
            <pc:sldMk cId="3208740789" sldId="363"/>
            <ac:spMk id="2054" creationId="{00000000-0000-0000-0000-000000000000}"/>
          </ac:spMkLst>
        </pc:spChg>
      </pc:sldChg>
    </pc:docChg>
  </pc:docChgLst>
  <pc:docChgLst>
    <pc:chgData name="Burnett, Carl M" userId="396d1247-df83-4d28-bee2-e66279f856eb" providerId="ADAL" clId="{3D74D5A7-63F2-4E86-BB06-F8CAB6B31795}"/>
    <pc:docChg chg="custSel addSld modSld">
      <pc:chgData name="Burnett, Carl M" userId="396d1247-df83-4d28-bee2-e66279f856eb" providerId="ADAL" clId="{3D74D5A7-63F2-4E86-BB06-F8CAB6B31795}" dt="2020-12-20T13:08:17.755" v="1034" actId="121"/>
      <pc:docMkLst>
        <pc:docMk/>
      </pc:docMkLst>
      <pc:sldChg chg="modSp mod">
        <pc:chgData name="Burnett, Carl M" userId="396d1247-df83-4d28-bee2-e66279f856eb" providerId="ADAL" clId="{3D74D5A7-63F2-4E86-BB06-F8CAB6B31795}" dt="2020-12-19T14:18:20.801" v="187" actId="404"/>
        <pc:sldMkLst>
          <pc:docMk/>
          <pc:sldMk cId="3208740789" sldId="363"/>
        </pc:sldMkLst>
        <pc:spChg chg="mod">
          <ac:chgData name="Burnett, Carl M" userId="396d1247-df83-4d28-bee2-e66279f856eb" providerId="ADAL" clId="{3D74D5A7-63F2-4E86-BB06-F8CAB6B31795}" dt="2020-12-19T14:09:41.848" v="3" actId="27636"/>
          <ac:spMkLst>
            <pc:docMk/>
            <pc:sldMk cId="3208740789" sldId="363"/>
            <ac:spMk id="2051" creationId="{00000000-0000-0000-0000-000000000000}"/>
          </ac:spMkLst>
        </pc:spChg>
        <pc:spChg chg="mod">
          <ac:chgData name="Burnett, Carl M" userId="396d1247-df83-4d28-bee2-e66279f856eb" providerId="ADAL" clId="{3D74D5A7-63F2-4E86-BB06-F8CAB6B31795}" dt="2020-12-19T14:18:20.801" v="187" actId="404"/>
          <ac:spMkLst>
            <pc:docMk/>
            <pc:sldMk cId="3208740789" sldId="363"/>
            <ac:spMk id="2054" creationId="{00000000-0000-0000-0000-000000000000}"/>
          </ac:spMkLst>
        </pc:spChg>
      </pc:sldChg>
      <pc:sldChg chg="modSp mod">
        <pc:chgData name="Burnett, Carl M" userId="396d1247-df83-4d28-bee2-e66279f856eb" providerId="ADAL" clId="{3D74D5A7-63F2-4E86-BB06-F8CAB6B31795}" dt="2020-12-19T14:17:19.423" v="107" actId="20577"/>
        <pc:sldMkLst>
          <pc:docMk/>
          <pc:sldMk cId="1090144344" sldId="364"/>
        </pc:sldMkLst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090144344" sldId="364"/>
            <ac:spMk id="2" creationId="{0BDE3BEA-BC69-4889-81CD-26CC0F2E6210}"/>
          </ac:spMkLst>
        </pc:spChg>
        <pc:spChg chg="mod">
          <ac:chgData name="Burnett, Carl M" userId="396d1247-df83-4d28-bee2-e66279f856eb" providerId="ADAL" clId="{3D74D5A7-63F2-4E86-BB06-F8CAB6B31795}" dt="2020-12-19T14:17:19.423" v="107" actId="20577"/>
          <ac:spMkLst>
            <pc:docMk/>
            <pc:sldMk cId="1090144344" sldId="364"/>
            <ac:spMk id="3" creationId="{DCB2D72C-2842-4589-98F0-AC993D133BD2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090144344" sldId="364"/>
            <ac:spMk id="4" creationId="{0A4D2DC8-2E9B-44B4-A97B-EFAA50E749D1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090144344" sldId="364"/>
            <ac:spMk id="5" creationId="{751ED93A-CB73-4A4C-A598-E1102F544E11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090144344" sldId="364"/>
            <ac:spMk id="6" creationId="{11215704-6FFE-47A0-9DC5-2B3535E2F6AB}"/>
          </ac:spMkLst>
        </pc:spChg>
      </pc:sldChg>
      <pc:sldChg chg="addSp modSp mod">
        <pc:chgData name="Burnett, Carl M" userId="396d1247-df83-4d28-bee2-e66279f856eb" providerId="ADAL" clId="{3D74D5A7-63F2-4E86-BB06-F8CAB6B31795}" dt="2020-12-20T13:08:17.755" v="1034" actId="121"/>
        <pc:sldMkLst>
          <pc:docMk/>
          <pc:sldMk cId="2997528275" sldId="365"/>
        </pc:sldMkLst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2997528275" sldId="365"/>
            <ac:spMk id="2" creationId="{6ACA5802-4F4B-44A8-B3AA-72030981EB41}"/>
          </ac:spMkLst>
        </pc:spChg>
        <pc:spChg chg="mod">
          <ac:chgData name="Burnett, Carl M" userId="396d1247-df83-4d28-bee2-e66279f856eb" providerId="ADAL" clId="{3D74D5A7-63F2-4E86-BB06-F8CAB6B31795}" dt="2020-12-19T14:17:54.644" v="154" actId="20577"/>
          <ac:spMkLst>
            <pc:docMk/>
            <pc:sldMk cId="2997528275" sldId="365"/>
            <ac:spMk id="3" creationId="{ED09E060-1308-4E8C-AC94-7466FBFA56B9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2997528275" sldId="365"/>
            <ac:spMk id="4" creationId="{C4D44437-EAE4-4930-B0F9-1C8A41DB5389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2997528275" sldId="365"/>
            <ac:spMk id="5" creationId="{94449455-692F-43AF-9D28-C2FC4E5D9ADD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2997528275" sldId="365"/>
            <ac:spMk id="6" creationId="{2209CFAD-1D1E-4067-A16C-41DE4A5A9F29}"/>
          </ac:spMkLst>
        </pc:spChg>
        <pc:spChg chg="add mod">
          <ac:chgData name="Burnett, Carl M" userId="396d1247-df83-4d28-bee2-e66279f856eb" providerId="ADAL" clId="{3D74D5A7-63F2-4E86-BB06-F8CAB6B31795}" dt="2020-12-20T13:08:17.755" v="1034" actId="121"/>
          <ac:spMkLst>
            <pc:docMk/>
            <pc:sldMk cId="2997528275" sldId="365"/>
            <ac:spMk id="7" creationId="{7941B732-3B3D-4975-A2C0-119F898B996A}"/>
          </ac:spMkLst>
        </pc:spChg>
      </pc:sldChg>
      <pc:sldChg chg="modSp mod">
        <pc:chgData name="Burnett, Carl M" userId="396d1247-df83-4d28-bee2-e66279f856eb" providerId="ADAL" clId="{3D74D5A7-63F2-4E86-BB06-F8CAB6B31795}" dt="2020-12-19T14:21:07.591" v="430" actId="20577"/>
        <pc:sldMkLst>
          <pc:docMk/>
          <pc:sldMk cId="821994394" sldId="366"/>
        </pc:sldMkLst>
        <pc:spChg chg="mod">
          <ac:chgData name="Burnett, Carl M" userId="396d1247-df83-4d28-bee2-e66279f856eb" providerId="ADAL" clId="{3D74D5A7-63F2-4E86-BB06-F8CAB6B31795}" dt="2020-12-19T14:18:36.964" v="192" actId="20577"/>
          <ac:spMkLst>
            <pc:docMk/>
            <pc:sldMk cId="821994394" sldId="366"/>
            <ac:spMk id="2" creationId="{D61D6F3B-9147-45F6-9CA4-7CE73532ED5E}"/>
          </ac:spMkLst>
        </pc:spChg>
        <pc:spChg chg="mod">
          <ac:chgData name="Burnett, Carl M" userId="396d1247-df83-4d28-bee2-e66279f856eb" providerId="ADAL" clId="{3D74D5A7-63F2-4E86-BB06-F8CAB6B31795}" dt="2020-12-19T14:21:07.591" v="430" actId="20577"/>
          <ac:spMkLst>
            <pc:docMk/>
            <pc:sldMk cId="821994394" sldId="366"/>
            <ac:spMk id="3" creationId="{7D420829-FCF8-4767-B1EE-979095447050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821994394" sldId="366"/>
            <ac:spMk id="4" creationId="{B3ABF0DE-65BF-42DE-B2D5-13450463CE18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821994394" sldId="366"/>
            <ac:spMk id="5" creationId="{7A51D9DD-94F1-42DC-9792-39BF709F65D6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821994394" sldId="366"/>
            <ac:spMk id="6" creationId="{40F66D67-4605-4D2C-A928-12FE9F336EB1}"/>
          </ac:spMkLst>
        </pc:spChg>
      </pc:sldChg>
      <pc:sldChg chg="modSp mod">
        <pc:chgData name="Burnett, Carl M" userId="396d1247-df83-4d28-bee2-e66279f856eb" providerId="ADAL" clId="{3D74D5A7-63F2-4E86-BB06-F8CAB6B31795}" dt="2020-12-19T14:23:16.680" v="589" actId="20577"/>
        <pc:sldMkLst>
          <pc:docMk/>
          <pc:sldMk cId="968220981" sldId="367"/>
        </pc:sldMkLst>
        <pc:spChg chg="mod">
          <ac:chgData name="Burnett, Carl M" userId="396d1247-df83-4d28-bee2-e66279f856eb" providerId="ADAL" clId="{3D74D5A7-63F2-4E86-BB06-F8CAB6B31795}" dt="2020-12-19T14:21:16.942" v="435" actId="20577"/>
          <ac:spMkLst>
            <pc:docMk/>
            <pc:sldMk cId="968220981" sldId="367"/>
            <ac:spMk id="2" creationId="{5DC0BB3F-6146-4ED9-B639-218D957B7B66}"/>
          </ac:spMkLst>
        </pc:spChg>
        <pc:spChg chg="mod">
          <ac:chgData name="Burnett, Carl M" userId="396d1247-df83-4d28-bee2-e66279f856eb" providerId="ADAL" clId="{3D74D5A7-63F2-4E86-BB06-F8CAB6B31795}" dt="2020-12-19T14:23:16.680" v="589" actId="20577"/>
          <ac:spMkLst>
            <pc:docMk/>
            <pc:sldMk cId="968220981" sldId="367"/>
            <ac:spMk id="3" creationId="{C89359D9-6978-41AB-B737-7CC4FBD099A3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968220981" sldId="367"/>
            <ac:spMk id="4" creationId="{260DC7CB-D1DF-48B9-8A45-3BAD0931FF75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968220981" sldId="367"/>
            <ac:spMk id="5" creationId="{3B2C3026-A0D0-487C-89C2-FD7201D797F4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968220981" sldId="367"/>
            <ac:spMk id="6" creationId="{DDD31889-3EAA-4080-8337-D4450B4A321F}"/>
          </ac:spMkLst>
        </pc:spChg>
      </pc:sldChg>
      <pc:sldChg chg="modSp mod">
        <pc:chgData name="Burnett, Carl M" userId="396d1247-df83-4d28-bee2-e66279f856eb" providerId="ADAL" clId="{3D74D5A7-63F2-4E86-BB06-F8CAB6B31795}" dt="2020-12-19T14:25:38.478" v="760" actId="20577"/>
        <pc:sldMkLst>
          <pc:docMk/>
          <pc:sldMk cId="829611825" sldId="368"/>
        </pc:sldMkLst>
        <pc:spChg chg="mod">
          <ac:chgData name="Burnett, Carl M" userId="396d1247-df83-4d28-bee2-e66279f856eb" providerId="ADAL" clId="{3D74D5A7-63F2-4E86-BB06-F8CAB6B31795}" dt="2020-12-19T14:23:40.886" v="596" actId="20577"/>
          <ac:spMkLst>
            <pc:docMk/>
            <pc:sldMk cId="829611825" sldId="368"/>
            <ac:spMk id="2" creationId="{A345E82E-82BD-4F39-83AC-70EA4AF24FB9}"/>
          </ac:spMkLst>
        </pc:spChg>
        <pc:spChg chg="mod">
          <ac:chgData name="Burnett, Carl M" userId="396d1247-df83-4d28-bee2-e66279f856eb" providerId="ADAL" clId="{3D74D5A7-63F2-4E86-BB06-F8CAB6B31795}" dt="2020-12-19T14:25:38.478" v="760" actId="20577"/>
          <ac:spMkLst>
            <pc:docMk/>
            <pc:sldMk cId="829611825" sldId="368"/>
            <ac:spMk id="3" creationId="{3DEF1EAC-FD59-429B-8C5E-6F00CB908F89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829611825" sldId="368"/>
            <ac:spMk id="4" creationId="{41D267DA-3138-4BA0-86BD-185A8DB471B8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829611825" sldId="368"/>
            <ac:spMk id="5" creationId="{F9E19104-C09E-4429-8768-2D17B712D49C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829611825" sldId="368"/>
            <ac:spMk id="6" creationId="{78CC8051-0E6E-47C6-A635-E6031434FACF}"/>
          </ac:spMkLst>
        </pc:spChg>
      </pc:sldChg>
      <pc:sldChg chg="modSp">
        <pc:chgData name="Burnett, Carl M" userId="396d1247-df83-4d28-bee2-e66279f856eb" providerId="ADAL" clId="{3D74D5A7-63F2-4E86-BB06-F8CAB6B31795}" dt="2020-12-19T14:09:27.532" v="0"/>
        <pc:sldMkLst>
          <pc:docMk/>
          <pc:sldMk cId="1856779764" sldId="369"/>
        </pc:sldMkLst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856779764" sldId="369"/>
            <ac:spMk id="2" creationId="{363EDB10-785B-4B4C-833C-2560F73119DA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856779764" sldId="369"/>
            <ac:spMk id="3" creationId="{22A13FD4-A979-4CF1-AA53-CB709F99524E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856779764" sldId="369"/>
            <ac:spMk id="4" creationId="{B37F214B-F241-4246-939A-7653C14D7C15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856779764" sldId="369"/>
            <ac:spMk id="5" creationId="{CF6B90DB-A428-47D4-AA1C-3021CAE34B3E}"/>
          </ac:spMkLst>
        </pc:spChg>
        <pc:spChg chg="mod">
          <ac:chgData name="Burnett, Carl M" userId="396d1247-df83-4d28-bee2-e66279f856eb" providerId="ADAL" clId="{3D74D5A7-63F2-4E86-BB06-F8CAB6B31795}" dt="2020-12-19T14:09:27.532" v="0"/>
          <ac:spMkLst>
            <pc:docMk/>
            <pc:sldMk cId="1856779764" sldId="369"/>
            <ac:spMk id="6" creationId="{3F4D1FBF-88CE-4F34-A97C-7EE82A59A840}"/>
          </ac:spMkLst>
        </pc:spChg>
      </pc:sldChg>
      <pc:sldChg chg="modSp new mod">
        <pc:chgData name="Burnett, Carl M" userId="396d1247-df83-4d28-bee2-e66279f856eb" providerId="ADAL" clId="{3D74D5A7-63F2-4E86-BB06-F8CAB6B31795}" dt="2020-12-19T14:27:20.972" v="908" actId="20577"/>
        <pc:sldMkLst>
          <pc:docMk/>
          <pc:sldMk cId="453949742" sldId="370"/>
        </pc:sldMkLst>
        <pc:spChg chg="mod">
          <ac:chgData name="Burnett, Carl M" userId="396d1247-df83-4d28-bee2-e66279f856eb" providerId="ADAL" clId="{3D74D5A7-63F2-4E86-BB06-F8CAB6B31795}" dt="2020-12-19T14:26:07.480" v="774" actId="20577"/>
          <ac:spMkLst>
            <pc:docMk/>
            <pc:sldMk cId="453949742" sldId="370"/>
            <ac:spMk id="2" creationId="{00929177-D409-4091-9A06-2E4DDCAD4CBF}"/>
          </ac:spMkLst>
        </pc:spChg>
        <pc:spChg chg="mod">
          <ac:chgData name="Burnett, Carl M" userId="396d1247-df83-4d28-bee2-e66279f856eb" providerId="ADAL" clId="{3D74D5A7-63F2-4E86-BB06-F8CAB6B31795}" dt="2020-12-19T14:27:20.972" v="908" actId="20577"/>
          <ac:spMkLst>
            <pc:docMk/>
            <pc:sldMk cId="453949742" sldId="370"/>
            <ac:spMk id="3" creationId="{5F6FFAF9-75A5-4454-94EC-DCBB5F149E8B}"/>
          </ac:spMkLst>
        </pc:spChg>
      </pc:sldChg>
      <pc:sldChg chg="modSp new mod">
        <pc:chgData name="Burnett, Carl M" userId="396d1247-df83-4d28-bee2-e66279f856eb" providerId="ADAL" clId="{3D74D5A7-63F2-4E86-BB06-F8CAB6B31795}" dt="2020-12-19T14:27:55.894" v="951" actId="20577"/>
        <pc:sldMkLst>
          <pc:docMk/>
          <pc:sldMk cId="619141076" sldId="371"/>
        </pc:sldMkLst>
        <pc:spChg chg="mod">
          <ac:chgData name="Burnett, Carl M" userId="396d1247-df83-4d28-bee2-e66279f856eb" providerId="ADAL" clId="{3D74D5A7-63F2-4E86-BB06-F8CAB6B31795}" dt="2020-12-19T14:27:35.703" v="919" actId="20577"/>
          <ac:spMkLst>
            <pc:docMk/>
            <pc:sldMk cId="619141076" sldId="371"/>
            <ac:spMk id="2" creationId="{E9CC0748-6E8B-426D-8CE1-AAA28AB7E7E9}"/>
          </ac:spMkLst>
        </pc:spChg>
        <pc:spChg chg="mod">
          <ac:chgData name="Burnett, Carl M" userId="396d1247-df83-4d28-bee2-e66279f856eb" providerId="ADAL" clId="{3D74D5A7-63F2-4E86-BB06-F8CAB6B31795}" dt="2020-12-19T14:27:55.894" v="951" actId="20577"/>
          <ac:spMkLst>
            <pc:docMk/>
            <pc:sldMk cId="619141076" sldId="371"/>
            <ac:spMk id="3" creationId="{EA87F0C2-1160-4E77-9C34-C1AF0CEF4E7E}"/>
          </ac:spMkLst>
        </pc:spChg>
      </pc:sldChg>
      <pc:sldChg chg="modSp new mod">
        <pc:chgData name="Burnett, Carl M" userId="396d1247-df83-4d28-bee2-e66279f856eb" providerId="ADAL" clId="{3D74D5A7-63F2-4E86-BB06-F8CAB6B31795}" dt="2020-12-19T14:28:28.170" v="997" actId="20577"/>
        <pc:sldMkLst>
          <pc:docMk/>
          <pc:sldMk cId="2911525633" sldId="372"/>
        </pc:sldMkLst>
        <pc:spChg chg="mod">
          <ac:chgData name="Burnett, Carl M" userId="396d1247-df83-4d28-bee2-e66279f856eb" providerId="ADAL" clId="{3D74D5A7-63F2-4E86-BB06-F8CAB6B31795}" dt="2020-12-19T14:28:11.844" v="964" actId="20577"/>
          <ac:spMkLst>
            <pc:docMk/>
            <pc:sldMk cId="2911525633" sldId="372"/>
            <ac:spMk id="2" creationId="{165562A0-D456-4181-8865-87DAFBA55400}"/>
          </ac:spMkLst>
        </pc:spChg>
        <pc:spChg chg="mod">
          <ac:chgData name="Burnett, Carl M" userId="396d1247-df83-4d28-bee2-e66279f856eb" providerId="ADAL" clId="{3D74D5A7-63F2-4E86-BB06-F8CAB6B31795}" dt="2020-12-19T14:28:28.170" v="997" actId="20577"/>
          <ac:spMkLst>
            <pc:docMk/>
            <pc:sldMk cId="2911525633" sldId="372"/>
            <ac:spMk id="3" creationId="{E363D6AF-20F8-4D4F-8CF7-77ADFAE8F677}"/>
          </ac:spMkLst>
        </pc:spChg>
      </pc:sldChg>
    </pc:docChg>
  </pc:docChgLst>
  <pc:docChgLst>
    <pc:chgData name="Burnett, Carl M" userId="396d1247-df83-4d28-bee2-e66279f856eb" providerId="ADAL" clId="{0F1A5AC4-EDC2-49BC-80B4-D2934D22B6FF}"/>
    <pc:docChg chg="custSel addSld delSld modSld">
      <pc:chgData name="Burnett, Carl M" userId="396d1247-df83-4d28-bee2-e66279f856eb" providerId="ADAL" clId="{0F1A5AC4-EDC2-49BC-80B4-D2934D22B6FF}" dt="2020-12-17T19:35:07.790" v="509" actId="20577"/>
      <pc:docMkLst>
        <pc:docMk/>
      </pc:docMkLst>
      <pc:sldChg chg="modSp mod">
        <pc:chgData name="Burnett, Carl M" userId="396d1247-df83-4d28-bee2-e66279f856eb" providerId="ADAL" clId="{0F1A5AC4-EDC2-49BC-80B4-D2934D22B6FF}" dt="2020-12-17T19:26:14.802" v="3" actId="20577"/>
        <pc:sldMkLst>
          <pc:docMk/>
          <pc:sldMk cId="3208740789" sldId="363"/>
        </pc:sldMkLst>
        <pc:spChg chg="mod">
          <ac:chgData name="Burnett, Carl M" userId="396d1247-df83-4d28-bee2-e66279f856eb" providerId="ADAL" clId="{0F1A5AC4-EDC2-49BC-80B4-D2934D22B6FF}" dt="2020-12-17T19:26:14.802" v="3" actId="20577"/>
          <ac:spMkLst>
            <pc:docMk/>
            <pc:sldMk cId="3208740789" sldId="363"/>
            <ac:spMk id="2054" creationId="{00000000-0000-0000-0000-000000000000}"/>
          </ac:spMkLst>
        </pc:spChg>
      </pc:sldChg>
      <pc:sldChg chg="modSp mod">
        <pc:chgData name="Burnett, Carl M" userId="396d1247-df83-4d28-bee2-e66279f856eb" providerId="ADAL" clId="{0F1A5AC4-EDC2-49BC-80B4-D2934D22B6FF}" dt="2020-12-17T19:28:02.693" v="57" actId="20577"/>
        <pc:sldMkLst>
          <pc:docMk/>
          <pc:sldMk cId="1090144344" sldId="364"/>
        </pc:sldMkLst>
        <pc:spChg chg="mod">
          <ac:chgData name="Burnett, Carl M" userId="396d1247-df83-4d28-bee2-e66279f856eb" providerId="ADAL" clId="{0F1A5AC4-EDC2-49BC-80B4-D2934D22B6FF}" dt="2020-12-17T19:28:02.693" v="57" actId="20577"/>
          <ac:spMkLst>
            <pc:docMk/>
            <pc:sldMk cId="1090144344" sldId="364"/>
            <ac:spMk id="3" creationId="{DCB2D72C-2842-4589-98F0-AC993D133BD2}"/>
          </ac:spMkLst>
        </pc:spChg>
      </pc:sldChg>
      <pc:sldChg chg="modSp new mod">
        <pc:chgData name="Burnett, Carl M" userId="396d1247-df83-4d28-bee2-e66279f856eb" providerId="ADAL" clId="{0F1A5AC4-EDC2-49BC-80B4-D2934D22B6FF}" dt="2020-12-17T19:29:55.827" v="147" actId="20577"/>
        <pc:sldMkLst>
          <pc:docMk/>
          <pc:sldMk cId="2997528275" sldId="365"/>
        </pc:sldMkLst>
        <pc:spChg chg="mod">
          <ac:chgData name="Burnett, Carl M" userId="396d1247-df83-4d28-bee2-e66279f856eb" providerId="ADAL" clId="{0F1A5AC4-EDC2-49BC-80B4-D2934D22B6FF}" dt="2020-12-17T19:28:20.743" v="59"/>
          <ac:spMkLst>
            <pc:docMk/>
            <pc:sldMk cId="2997528275" sldId="365"/>
            <ac:spMk id="2" creationId="{6ACA5802-4F4B-44A8-B3AA-72030981EB41}"/>
          </ac:spMkLst>
        </pc:spChg>
        <pc:spChg chg="mod">
          <ac:chgData name="Burnett, Carl M" userId="396d1247-df83-4d28-bee2-e66279f856eb" providerId="ADAL" clId="{0F1A5AC4-EDC2-49BC-80B4-D2934D22B6FF}" dt="2020-12-17T19:29:55.827" v="147" actId="20577"/>
          <ac:spMkLst>
            <pc:docMk/>
            <pc:sldMk cId="2997528275" sldId="365"/>
            <ac:spMk id="3" creationId="{ED09E060-1308-4E8C-AC94-7466FBFA56B9}"/>
          </ac:spMkLst>
        </pc:spChg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3814129983" sldId="365"/>
        </pc:sldMkLst>
      </pc:sldChg>
      <pc:sldChg chg="modSp new mod">
        <pc:chgData name="Burnett, Carl M" userId="396d1247-df83-4d28-bee2-e66279f856eb" providerId="ADAL" clId="{0F1A5AC4-EDC2-49BC-80B4-D2934D22B6FF}" dt="2020-12-17T19:32:02.001" v="286" actId="20577"/>
        <pc:sldMkLst>
          <pc:docMk/>
          <pc:sldMk cId="821994394" sldId="366"/>
        </pc:sldMkLst>
        <pc:spChg chg="mod">
          <ac:chgData name="Burnett, Carl M" userId="396d1247-df83-4d28-bee2-e66279f856eb" providerId="ADAL" clId="{0F1A5AC4-EDC2-49BC-80B4-D2934D22B6FF}" dt="2020-12-17T19:28:38.361" v="66" actId="27636"/>
          <ac:spMkLst>
            <pc:docMk/>
            <pc:sldMk cId="821994394" sldId="366"/>
            <ac:spMk id="2" creationId="{D61D6F3B-9147-45F6-9CA4-7CE73532ED5E}"/>
          </ac:spMkLst>
        </pc:spChg>
        <pc:spChg chg="mod">
          <ac:chgData name="Burnett, Carl M" userId="396d1247-df83-4d28-bee2-e66279f856eb" providerId="ADAL" clId="{0F1A5AC4-EDC2-49BC-80B4-D2934D22B6FF}" dt="2020-12-17T19:32:02.001" v="286" actId="20577"/>
          <ac:spMkLst>
            <pc:docMk/>
            <pc:sldMk cId="821994394" sldId="366"/>
            <ac:spMk id="3" creationId="{7D420829-FCF8-4767-B1EE-979095447050}"/>
          </ac:spMkLst>
        </pc:spChg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1606201228" sldId="366"/>
        </pc:sldMkLst>
      </pc:sldChg>
      <pc:sldChg chg="modSp new mod">
        <pc:chgData name="Burnett, Carl M" userId="396d1247-df83-4d28-bee2-e66279f856eb" providerId="ADAL" clId="{0F1A5AC4-EDC2-49BC-80B4-D2934D22B6FF}" dt="2020-12-17T19:33:42.752" v="420" actId="20577"/>
        <pc:sldMkLst>
          <pc:docMk/>
          <pc:sldMk cId="968220981" sldId="367"/>
        </pc:sldMkLst>
        <pc:spChg chg="mod">
          <ac:chgData name="Burnett, Carl M" userId="396d1247-df83-4d28-bee2-e66279f856eb" providerId="ADAL" clId="{0F1A5AC4-EDC2-49BC-80B4-D2934D22B6FF}" dt="2020-12-17T19:28:47.922" v="70" actId="27636"/>
          <ac:spMkLst>
            <pc:docMk/>
            <pc:sldMk cId="968220981" sldId="367"/>
            <ac:spMk id="2" creationId="{5DC0BB3F-6146-4ED9-B639-218D957B7B66}"/>
          </ac:spMkLst>
        </pc:spChg>
        <pc:spChg chg="mod">
          <ac:chgData name="Burnett, Carl M" userId="396d1247-df83-4d28-bee2-e66279f856eb" providerId="ADAL" clId="{0F1A5AC4-EDC2-49BC-80B4-D2934D22B6FF}" dt="2020-12-17T19:33:42.752" v="420" actId="20577"/>
          <ac:spMkLst>
            <pc:docMk/>
            <pc:sldMk cId="968220981" sldId="367"/>
            <ac:spMk id="3" creationId="{C89359D9-6978-41AB-B737-7CC4FBD099A3}"/>
          </ac:spMkLst>
        </pc:spChg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3263633913" sldId="367"/>
        </pc:sldMkLst>
      </pc:sldChg>
      <pc:sldChg chg="modSp new mod">
        <pc:chgData name="Burnett, Carl M" userId="396d1247-df83-4d28-bee2-e66279f856eb" providerId="ADAL" clId="{0F1A5AC4-EDC2-49BC-80B4-D2934D22B6FF}" dt="2020-12-17T19:35:00.503" v="499" actId="20577"/>
        <pc:sldMkLst>
          <pc:docMk/>
          <pc:sldMk cId="829611825" sldId="368"/>
        </pc:sldMkLst>
        <pc:spChg chg="mod">
          <ac:chgData name="Burnett, Carl M" userId="396d1247-df83-4d28-bee2-e66279f856eb" providerId="ADAL" clId="{0F1A5AC4-EDC2-49BC-80B4-D2934D22B6FF}" dt="2020-12-17T19:28:59.333" v="74" actId="27636"/>
          <ac:spMkLst>
            <pc:docMk/>
            <pc:sldMk cId="829611825" sldId="368"/>
            <ac:spMk id="2" creationId="{A345E82E-82BD-4F39-83AC-70EA4AF24FB9}"/>
          </ac:spMkLst>
        </pc:spChg>
        <pc:spChg chg="mod">
          <ac:chgData name="Burnett, Carl M" userId="396d1247-df83-4d28-bee2-e66279f856eb" providerId="ADAL" clId="{0F1A5AC4-EDC2-49BC-80B4-D2934D22B6FF}" dt="2020-12-17T19:35:00.503" v="499" actId="20577"/>
          <ac:spMkLst>
            <pc:docMk/>
            <pc:sldMk cId="829611825" sldId="368"/>
            <ac:spMk id="3" creationId="{3DEF1EAC-FD59-429B-8C5E-6F00CB908F89}"/>
          </ac:spMkLst>
        </pc:spChg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3680399000" sldId="368"/>
        </pc:sldMkLst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1796701462" sldId="369"/>
        </pc:sldMkLst>
      </pc:sldChg>
      <pc:sldChg chg="modSp new mod">
        <pc:chgData name="Burnett, Carl M" userId="396d1247-df83-4d28-bee2-e66279f856eb" providerId="ADAL" clId="{0F1A5AC4-EDC2-49BC-80B4-D2934D22B6FF}" dt="2020-12-17T19:35:07.790" v="509" actId="20577"/>
        <pc:sldMkLst>
          <pc:docMk/>
          <pc:sldMk cId="1856779764" sldId="369"/>
        </pc:sldMkLst>
        <pc:spChg chg="mod">
          <ac:chgData name="Burnett, Carl M" userId="396d1247-df83-4d28-bee2-e66279f856eb" providerId="ADAL" clId="{0F1A5AC4-EDC2-49BC-80B4-D2934D22B6FF}" dt="2020-12-17T19:29:11.092" v="76"/>
          <ac:spMkLst>
            <pc:docMk/>
            <pc:sldMk cId="1856779764" sldId="369"/>
            <ac:spMk id="2" creationId="{363EDB10-785B-4B4C-833C-2560F73119DA}"/>
          </ac:spMkLst>
        </pc:spChg>
        <pc:spChg chg="mod">
          <ac:chgData name="Burnett, Carl M" userId="396d1247-df83-4d28-bee2-e66279f856eb" providerId="ADAL" clId="{0F1A5AC4-EDC2-49BC-80B4-D2934D22B6FF}" dt="2020-12-17T19:35:07.790" v="509" actId="20577"/>
          <ac:spMkLst>
            <pc:docMk/>
            <pc:sldMk cId="1856779764" sldId="369"/>
            <ac:spMk id="3" creationId="{22A13FD4-A979-4CF1-AA53-CB709F99524E}"/>
          </ac:spMkLst>
        </pc:spChg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2731300865" sldId="370"/>
        </pc:sldMkLst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3005775434" sldId="371"/>
        </pc:sldMkLst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1581172995" sldId="372"/>
        </pc:sldMkLst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572617584" sldId="373"/>
        </pc:sldMkLst>
      </pc:sldChg>
      <pc:sldChg chg="del">
        <pc:chgData name="Burnett, Carl M" userId="396d1247-df83-4d28-bee2-e66279f856eb" providerId="ADAL" clId="{0F1A5AC4-EDC2-49BC-80B4-D2934D22B6FF}" dt="2020-12-17T19:26:27.450" v="4" actId="47"/>
        <pc:sldMkLst>
          <pc:docMk/>
          <pc:sldMk cId="3929141887" sldId="3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9B22155-F6E3-406E-B04F-D5269B29CDF0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574800"/>
            <a:ext cx="6619244" cy="2008236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619239" y="1344169"/>
            <a:ext cx="74294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3BC0AF2-B7B4-44BB-93F7-8A7AAB633982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713982" y="2420874"/>
            <a:ext cx="2894846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Copyright 2021 © Montgomery College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21797"/>
            <a:ext cx="628649" cy="575765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CA4F06A0-0E92-4BB0-AE04-B70A102965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679"/>
            <a:ext cx="1031279" cy="1031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5A047D-84A8-4622-A1B7-9EDB5C65B5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5000" r="93889">
                        <a14:foregroundMark x1="5000" y1="55556" x2="5000" y2="55556"/>
                        <a14:foregroundMark x1="16667" y1="55556" x2="16667" y2="55556"/>
                        <a14:foregroundMark x1="27778" y1="55556" x2="27778" y2="55556"/>
                        <a14:foregroundMark x1="37222" y1="55556" x2="37222" y2="55556"/>
                        <a14:foregroundMark x1="43889" y1="56667" x2="43889" y2="56667"/>
                        <a14:foregroundMark x1="53889" y1="55556" x2="53889" y2="55556"/>
                        <a14:foregroundMark x1="65556" y1="56111" x2="65556" y2="56111"/>
                        <a14:foregroundMark x1="77222" y1="56111" x2="77222" y2="56111"/>
                        <a14:foregroundMark x1="84444" y1="56111" x2="84444" y2="56111"/>
                        <a14:foregroundMark x1="93889" y1="56667" x2="93889" y2="56667"/>
                        <a14:foregroundMark x1="73889" y1="71667" x2="73889" y2="71667"/>
                        <a14:foregroundMark x1="63333" y1="71667" x2="63333" y2="71667"/>
                        <a14:foregroundMark x1="56111" y1="71667" x2="56111" y2="71667"/>
                        <a14:foregroundMark x1="50556" y1="71667" x2="50556" y2="71667"/>
                        <a14:foregroundMark x1="43889" y1="71111" x2="43889" y2="71111"/>
                        <a14:foregroundMark x1="41667" y1="71111" x2="41667" y2="71111"/>
                        <a14:foregroundMark x1="23333" y1="70556" x2="23333" y2="7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31" y="430261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9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727445"/>
            <a:ext cx="661924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57175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4152499"/>
            <a:ext cx="6619244" cy="37028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D048-9DA6-4DA6-AC40-F3F86CBBC74C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797563"/>
            <a:ext cx="6623862" cy="102974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657475"/>
            <a:ext cx="6619244" cy="1857375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A3B5-0B97-439F-A44A-B67087D93D90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12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455502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1960341"/>
            <a:ext cx="48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736600"/>
            <a:ext cx="6340430" cy="2022474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2759074"/>
            <a:ext cx="5798414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771899"/>
            <a:ext cx="6933673" cy="748393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F7A3-8CB1-4FCF-BA9F-56B99DCE5D74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2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778000"/>
            <a:ext cx="6619245" cy="136688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768725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E02D1-7B21-457A-8603-3FEBB1419B8D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63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1952626"/>
            <a:ext cx="235640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2384823"/>
            <a:ext cx="2356409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1952625"/>
            <a:ext cx="236025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384823"/>
            <a:ext cx="2360257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1952626"/>
            <a:ext cx="235929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2384822"/>
            <a:ext cx="2359152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56F3-D186-4188-97EF-A795095FE7A7}" type="datetime1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5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399633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3831830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399634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3831829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3399634"/>
            <a:ext cx="228832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3831828"/>
            <a:ext cx="2288322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820D-BE04-425E-ABF2-2616BFE92D6E}" type="datetime1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4793879"/>
            <a:ext cx="2733212" cy="228601"/>
          </a:xfrm>
        </p:spPr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83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952625"/>
            <a:ext cx="6619244" cy="2562225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4793879"/>
            <a:ext cx="742949" cy="228599"/>
          </a:xfrm>
        </p:spPr>
        <p:txBody>
          <a:bodyPr/>
          <a:lstStyle/>
          <a:p>
            <a:fld id="{0507C210-D6E2-4E69-96EC-3E3CFE1D3226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48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958850"/>
            <a:ext cx="1057474" cy="356144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958850"/>
            <a:ext cx="4692019" cy="3561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4793879"/>
            <a:ext cx="744101" cy="228599"/>
          </a:xfrm>
        </p:spPr>
        <p:txBody>
          <a:bodyPr/>
          <a:lstStyle/>
          <a:p>
            <a:fld id="{4F7E8BD5-E8CD-4CBD-8872-12530A364DB7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1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1952625"/>
            <a:ext cx="6619244" cy="2562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45C4-00FD-46B0-874A-4905D342D4BA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008234"/>
            <a:ext cx="3263269" cy="1712868"/>
          </a:xfrm>
        </p:spPr>
        <p:txBody>
          <a:bodyPr anchor="ctr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008233"/>
            <a:ext cx="2818159" cy="1712868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AD1-425E-4EEF-A65A-41160EA27FC5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3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1952625"/>
            <a:ext cx="3618869" cy="25622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1952625"/>
            <a:ext cx="3618869" cy="25622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2702-3470-4CA2-9E55-D1CCEBE5B309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361886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2384822"/>
            <a:ext cx="3618869" cy="21300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1952625"/>
            <a:ext cx="361886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2384822"/>
            <a:ext cx="3618869" cy="213002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D97C-FE83-4C15-BB7A-196FD3D07991}" type="datetime1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4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571060" cy="53022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DB06-6FB2-42BC-9C50-63CE7E2EE684}" type="datetime1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5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395D-78A9-4DEE-B2C6-382F2E965AC0}" type="datetime1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4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1550"/>
            <a:ext cx="2094869" cy="12001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085850"/>
            <a:ext cx="3892550" cy="3429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3B22-94AF-4EBA-AA06-31D8352C1FE5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70000"/>
            <a:ext cx="2898851" cy="130175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857250"/>
            <a:ext cx="2420395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2743200"/>
            <a:ext cx="2894409" cy="10287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CB7-EBAE-42F2-93D6-D6FD373F6BEC}" type="datetime1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401464" y="730251"/>
            <a:ext cx="5353161" cy="53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6571060" cy="256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4793879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EB7DF142-BA2D-42C8-A513-9FEDFA368A2B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4793879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Copyright 2021 © Montgomery College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EA36CCDD-4E49-446F-8BB2-8AB294A1EA97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85" y="373362"/>
            <a:ext cx="1031279" cy="103127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1EA380B-46A7-46B3-B784-7C738E788DD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10000" b="90000" l="5000" r="93889">
                        <a14:foregroundMark x1="5000" y1="55556" x2="5000" y2="55556"/>
                        <a14:foregroundMark x1="16667" y1="55556" x2="16667" y2="55556"/>
                        <a14:foregroundMark x1="27778" y1="55556" x2="27778" y2="55556"/>
                        <a14:foregroundMark x1="37222" y1="55556" x2="37222" y2="55556"/>
                        <a14:foregroundMark x1="43889" y1="56667" x2="43889" y2="56667"/>
                        <a14:foregroundMark x1="53889" y1="55556" x2="53889" y2="55556"/>
                        <a14:foregroundMark x1="65556" y1="56111" x2="65556" y2="56111"/>
                        <a14:foregroundMark x1="77222" y1="56111" x2="77222" y2="56111"/>
                        <a14:foregroundMark x1="84444" y1="56111" x2="84444" y2="56111"/>
                        <a14:foregroundMark x1="93889" y1="56667" x2="93889" y2="56667"/>
                        <a14:foregroundMark x1="73889" y1="71667" x2="73889" y2="71667"/>
                        <a14:foregroundMark x1="63333" y1="71667" x2="63333" y2="71667"/>
                        <a14:foregroundMark x1="56111" y1="71667" x2="56111" y2="71667"/>
                        <a14:foregroundMark x1="50556" y1="71667" x2="50556" y2="71667"/>
                        <a14:foregroundMark x1="43889" y1="71111" x2="43889" y2="71111"/>
                        <a14:foregroundMark x1="41667" y1="71111" x2="41667" y2="71111"/>
                        <a14:foregroundMark x1="23333" y1="70556" x2="23333" y2="7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625" y="348071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Microsoft 365 Overview</a:t>
            </a:r>
            <a:br>
              <a:rPr lang="en-US" b="1" dirty="0"/>
            </a:br>
            <a:r>
              <a:rPr lang="en-US" sz="2400" b="1" dirty="0"/>
              <a:t>(</a:t>
            </a:r>
            <a:r>
              <a:rPr lang="en-US" sz="2400" b="1" dirty="0" err="1"/>
              <a:t>Fomally</a:t>
            </a:r>
            <a:r>
              <a:rPr lang="en-US" sz="2400" b="1"/>
              <a:t> Office 365</a:t>
            </a:r>
            <a:r>
              <a:rPr lang="en-US" sz="2400" b="1" dirty="0"/>
              <a:t>)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86150"/>
            <a:ext cx="7854696" cy="914400"/>
          </a:xfrm>
        </p:spPr>
        <p:txBody>
          <a:bodyPr anchor="b">
            <a:normAutofit/>
          </a:bodyPr>
          <a:lstStyle/>
          <a:p>
            <a:pPr>
              <a:defRPr/>
            </a:pPr>
            <a:endParaRPr 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74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B10-785B-4B4C-833C-2560F731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FD4-A979-4CF1-AA53-CB709F99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F214B-F241-4246-939A-7653C14D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1AD7-0FBF-471A-97C8-4FA5B4271F66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B90DB-A428-47D4-AA1C-3021CAE3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D1FBF-88CE-4F34-A97C-7EE82A59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7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3BEA-BC69-4889-81CD-26CC0F2E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2D72C-2842-4589-98F0-AC993D133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Word</a:t>
            </a:r>
          </a:p>
          <a:p>
            <a:r>
              <a:rPr lang="en-US" dirty="0"/>
              <a:t>Excel</a:t>
            </a:r>
          </a:p>
          <a:p>
            <a:r>
              <a:rPr lang="en-US" dirty="0"/>
              <a:t>Outlook</a:t>
            </a:r>
          </a:p>
          <a:p>
            <a:r>
              <a:rPr lang="en-US" dirty="0"/>
              <a:t>PowerPoint</a:t>
            </a:r>
          </a:p>
          <a:p>
            <a:r>
              <a:rPr lang="en-US" dirty="0"/>
              <a:t>OneNote</a:t>
            </a:r>
          </a:p>
          <a:p>
            <a:r>
              <a:rPr lang="en-US" dirty="0"/>
              <a:t>New Apps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D2DC8-2E9B-44B4-A97B-EFAA50E7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5379-C82B-48A8-8273-F6F8B0A7170C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ED93A-CB73-4A4C-A598-E1102F54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15704-6FFE-47A0-9DC5-2B3535E2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A5802-4F4B-44A8-B3AA-72030981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9E060-1308-4E8C-AC94-7466FBFA5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jump on what’s new in Office 365</a:t>
            </a:r>
          </a:p>
          <a:p>
            <a:r>
              <a:rPr lang="en-US" dirty="0"/>
              <a:t>What You Need to Know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44437-EAE4-4930-B0F9-1C8A41DB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1D7D-0F57-48D8-AE89-1EB633AA4DF2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49455-692F-43AF-9D28-C2FC4E5D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9CFAD-1D1E-4067-A16C-41DE4A5A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41B732-3B3D-4975-A2C0-119F898B996A}"/>
              </a:ext>
            </a:extLst>
          </p:cNvPr>
          <p:cNvSpPr txBox="1"/>
          <p:nvPr/>
        </p:nvSpPr>
        <p:spPr>
          <a:xfrm>
            <a:off x="5257800" y="1683693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Exercise Files: None</a:t>
            </a:r>
          </a:p>
        </p:txBody>
      </p:sp>
    </p:spTree>
    <p:extLst>
      <p:ext uri="{BB962C8B-B14F-4D97-AF65-F5344CB8AC3E}">
        <p14:creationId xmlns:p14="http://schemas.microsoft.com/office/powerpoint/2010/main" val="299752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6F3B-9147-45F6-9CA4-7CE73532E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0829-FCF8-4767-B1EE-979095447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Assistant from Editor</a:t>
            </a:r>
          </a:p>
          <a:p>
            <a:r>
              <a:rPr lang="en-US" dirty="0"/>
              <a:t>Find Sources with Researcher</a:t>
            </a:r>
          </a:p>
          <a:p>
            <a:r>
              <a:rPr lang="en-US" dirty="0"/>
              <a:t>Resume Assistant</a:t>
            </a:r>
          </a:p>
          <a:p>
            <a:r>
              <a:rPr lang="en-US" dirty="0"/>
              <a:t>Ink Editor</a:t>
            </a:r>
          </a:p>
          <a:p>
            <a:r>
              <a:rPr lang="en-US" dirty="0"/>
              <a:t>Image Transparency</a:t>
            </a:r>
          </a:p>
          <a:p>
            <a:r>
              <a:rPr lang="en-US" dirty="0"/>
              <a:t>Free Stock Images</a:t>
            </a:r>
          </a:p>
          <a:p>
            <a:r>
              <a:rPr lang="en-US" dirty="0"/>
              <a:t>Private Copy</a:t>
            </a:r>
          </a:p>
          <a:p>
            <a:r>
              <a:rPr lang="en-US" dirty="0"/>
              <a:t>Transcribe your Recordings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BF0DE-65BF-42DE-B2D5-13450463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A037-1D62-45C1-AEE3-0323A4BE8514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D9DD-94F1-42DC-9792-39BF709F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66D67-4605-4D2C-A928-12FE9F33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0BB3F-6146-4ED9-B639-218D957B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359D9-6978-41AB-B737-7CC4FBD09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Data into Maps</a:t>
            </a:r>
          </a:p>
          <a:p>
            <a:r>
              <a:rPr lang="en-US" dirty="0"/>
              <a:t>Stock Geographic Data Types</a:t>
            </a:r>
          </a:p>
          <a:p>
            <a:r>
              <a:rPr lang="en-US" dirty="0"/>
              <a:t>Cell Comments</a:t>
            </a:r>
          </a:p>
          <a:p>
            <a:r>
              <a:rPr lang="en-US" dirty="0"/>
              <a:t>Picture Data</a:t>
            </a:r>
          </a:p>
          <a:p>
            <a:r>
              <a:rPr lang="en-US" dirty="0"/>
              <a:t>Freeze Panes </a:t>
            </a:r>
          </a:p>
          <a:p>
            <a:r>
              <a:rPr lang="en-US" dirty="0"/>
              <a:t>XLOOKUP</a:t>
            </a:r>
          </a:p>
          <a:p>
            <a:r>
              <a:rPr lang="en-US" dirty="0"/>
              <a:t>Natural Language Queries</a:t>
            </a:r>
          </a:p>
          <a:p>
            <a:r>
              <a:rPr lang="en-US" dirty="0"/>
              <a:t>Workbook Statistics</a:t>
            </a:r>
          </a:p>
          <a:p>
            <a:r>
              <a:rPr lang="en-US" dirty="0"/>
              <a:t>New Data Types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DC7CB-D1DF-48B9-8A45-3BAD0931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D73E-2CBC-4CE2-9814-085FE3E7A21C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C3026-A0D0-487C-89C2-FD7201D7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31889-3EAA-4080-8337-D4450B4A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2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5E82E-82BD-4F39-83AC-70EA4AF2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F1EAC-FD59-429B-8C5E-6F00CB908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access links in an email.</a:t>
            </a:r>
          </a:p>
          <a:p>
            <a:r>
              <a:rPr lang="en-US" dirty="0"/>
              <a:t>Use @ to get someone’s attention</a:t>
            </a:r>
          </a:p>
          <a:p>
            <a:r>
              <a:rPr lang="en-US" dirty="0"/>
              <a:t>Time to Leave</a:t>
            </a:r>
          </a:p>
          <a:p>
            <a:r>
              <a:rPr lang="en-US" dirty="0"/>
              <a:t>Dismiss Reminders</a:t>
            </a:r>
          </a:p>
          <a:p>
            <a:r>
              <a:rPr lang="en-US" dirty="0"/>
              <a:t>Join Online Meetings</a:t>
            </a:r>
          </a:p>
          <a:p>
            <a:r>
              <a:rPr lang="en-US" dirty="0"/>
              <a:t>Drag Messages to share with Groups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7DA-3138-4BA0-86BD-185A8DB4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FF5F-F141-43EE-972D-6AF4578281DC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9104-C09E-4429-8768-2D17B712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C8051-0E6E-47C6-A635-E6031434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1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29177-D409-4091-9A06-2E4DDCAD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FFAF9-75A5-4454-94EC-DCBB5F14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better lists with Designer</a:t>
            </a:r>
          </a:p>
          <a:p>
            <a:r>
              <a:rPr lang="en-US" dirty="0"/>
              <a:t>Use zoom for an interactive summary</a:t>
            </a:r>
          </a:p>
          <a:p>
            <a:r>
              <a:rPr lang="en-US" dirty="0"/>
              <a:t>New Ink Capabilities</a:t>
            </a:r>
          </a:p>
          <a:p>
            <a:r>
              <a:rPr lang="en-US" dirty="0"/>
              <a:t>3D Objects</a:t>
            </a:r>
          </a:p>
          <a:p>
            <a:r>
              <a:rPr lang="en-US" dirty="0"/>
              <a:t>Save Objects as Pictures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A416E-E0DF-456F-9DC6-D4DB620E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45C4-00FD-46B0-874A-4905D342D4BA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F2B48-3434-4A3F-9535-62573F44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DAD13-14D2-4D33-9217-79D711522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4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0748-6E8B-426D-8CE1-AAA28AB7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7F0C2-1160-4E77-9C34-C1AF0CEF4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 Assistant</a:t>
            </a:r>
          </a:p>
          <a:p>
            <a:r>
              <a:rPr lang="en-US" dirty="0"/>
              <a:t>Dark Mode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08977-101C-4CB4-8BBF-296B4DF1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45C4-00FD-46B0-874A-4905D342D4BA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7A91F-6E54-4423-B3AB-5982BADD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5917D-42A8-47F5-A911-951BDFBF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62A0-D456-4181-8865-87DAFBA5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D6AF-20F8-4D4F-8CF7-77ADFAE8F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To-Do</a:t>
            </a:r>
          </a:p>
          <a:p>
            <a:r>
              <a:rPr lang="en-US" dirty="0"/>
              <a:t>Microsoft Forms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44FAA-A4A9-4518-949F-CB8EC958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45C4-00FD-46B0-874A-4905D342D4BA}" type="datetime1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CD7E3-57D0-41D8-AEA4-CF14C0BC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© Montgomery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B625F-A1CD-4476-A2FC-FC30873C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25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cel Tips and Tricks Beginners.pptx" id="{C94F944C-FBB7-4910-B925-7877228910A4}" vid="{8518DB5B-4212-40CE-B435-B2BF59C29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MCG-MC</Template>
  <TotalTime>113</TotalTime>
  <Words>211</Words>
  <Application>Microsoft Office PowerPoint</Application>
  <PresentationFormat>On-screen Show (16:9)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Microsoft 365 Overview (Fomally Office 365)</vt:lpstr>
      <vt:lpstr>Outline</vt:lpstr>
      <vt:lpstr>Introduction</vt:lpstr>
      <vt:lpstr>Word</vt:lpstr>
      <vt:lpstr>Excel</vt:lpstr>
      <vt:lpstr>Outlook</vt:lpstr>
      <vt:lpstr>PowerPoint</vt:lpstr>
      <vt:lpstr>OneNote</vt:lpstr>
      <vt:lpstr>New Apps</vt:lpstr>
      <vt:lpstr>Conclusion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Program</dc:title>
  <dc:creator>Prof Burnett</dc:creator>
  <cp:lastModifiedBy>Burnett, Carl M</cp:lastModifiedBy>
  <cp:revision>6</cp:revision>
  <cp:lastPrinted>2016-10-26T11:45:17Z</cp:lastPrinted>
  <dcterms:created xsi:type="dcterms:W3CDTF">2017-07-12T10:34:26Z</dcterms:created>
  <dcterms:modified xsi:type="dcterms:W3CDTF">2020-12-20T13:08:28Z</dcterms:modified>
</cp:coreProperties>
</file>